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4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290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268" r:id="rId3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350" y="-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2A76-7FE6-485E-A881-59192D7DF63A}" type="datetime1">
              <a:rPr lang="hu-HU" smtClean="0"/>
              <a:t>2021.05.23.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39D95-959D-4CE6-85FE-069B8D58F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634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D0466-F4AC-41FC-89F4-742D523366D3}" type="datetime1">
              <a:rPr lang="hu-HU" smtClean="0"/>
              <a:t>2021.05.23.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E79AA-2883-48AB-899F-A52832F12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15282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Bemutatkozás, köszöntés, előadás címének, céljának ismertetése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65A1A7-4089-4099-BD4D-B70F555E892B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92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A2CBB1-BD7F-4EBE-B4FE-FB14432CA7A3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07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BFBA31-880E-447A-9AE4-662911AF361C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7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D2895EF-45F3-424D-BE53-31EC96CF7B66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795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F19703-1D77-4432-836D-18DFB2DBAF6E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80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6C2B1E-2E00-4A02-B31B-A287B07BE8CB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124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721722-8166-44AF-8BA7-E5C78BFBE68E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073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20238-8EBF-462C-942F-C93E70050810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1F342F-D378-4A8F-B19F-CD53DF669875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581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257EBF-AA49-4A60-9C6B-1FE43C7FFAA4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01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9DBEE4-030B-413F-AC56-B2B5A7FC316D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2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BF525CA-9574-49D5-8FFA-6A6509357C04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038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D21796-9194-4044-90F5-DE5FCA68D5B9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948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252A3E-61D8-4A6A-A769-306870B92E32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45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2ADA95-88BC-4B28-B406-7E015573F776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084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B4346B-2D75-461D-9987-BC6E236E3B62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759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1BF19E-8472-48DE-8DCF-88ECABDED5EF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871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665017C-1B83-49D9-87F4-E7F3EF1585AC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341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2C1A62-06AA-4097-B6A4-1DE3F8F0B81E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194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CD78CD-FB46-4DF3-88CF-6FB15A32C11E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520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201EC-86EC-41A6-A357-9213E4640852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487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56B2F0-C4A4-482B-B4D8-BF8C8D2543A3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39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97F2BA-A146-4935-B6BD-2FD93C1C2A7E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263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4334E8-39F4-4949-A039-D52B47C5B009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06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CD77FC-455D-48C7-8BC0-8B275C66EDA0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049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A8C2F9-E39F-4130-BCD2-0D3850AF322E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06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257EBF-AA49-4A60-9C6B-1FE43C7FFAA4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261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6C2B1E-2E00-4A02-B31B-A287B07BE8CB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954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D21796-9194-4044-90F5-DE5FCA68D5B9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314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20238-8EBF-462C-942F-C93E70050810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465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20238-8EBF-462C-942F-C93E70050810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820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Lezárás. Megköszönni a figyelmet, jelezni a hallgatóságnak a kérdések feltevésének lehetőségét.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61E458-D7D8-46D5-ACC7-3ED1C913CFF2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69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92B990-214C-4236-9031-D8D89976DA55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88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8C6EC2-CE39-4B07-8B48-1DE9C74094A1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73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8FF5B5-DD26-4B9D-9D5E-74DE6BEEF5B7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73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0A7F29-4EAD-4A28-90A2-7B958416BCFA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59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9EB04F-6DB4-437C-8B57-05E47AAA0214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11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384DC4-F34A-42A4-9970-4114CF5B5ADC}" type="datetime1">
              <a:rPr lang="hu-HU" smtClean="0"/>
              <a:t>2021.05.23.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79AA-2883-48AB-899F-A52832F1286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4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02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4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4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08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30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85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29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03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32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49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74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14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45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43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4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07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hu-HU" smtClean="0"/>
              <a:t>2021.05.19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92993-3E63-4CCF-AC58-B4A5879928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77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20641" y="1964268"/>
            <a:ext cx="9163900" cy="2421464"/>
          </a:xfrm>
        </p:spPr>
        <p:txBody>
          <a:bodyPr/>
          <a:lstStyle/>
          <a:p>
            <a:r>
              <a:rPr lang="hu-HU" b="1" dirty="0" smtClean="0"/>
              <a:t>Tanulási típus teszt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855612" y="6059487"/>
            <a:ext cx="4893958" cy="377825"/>
          </a:xfrm>
        </p:spPr>
        <p:txBody>
          <a:bodyPr/>
          <a:lstStyle/>
          <a:p>
            <a:pPr algn="ctr"/>
            <a:r>
              <a:rPr lang="hu-HU" dirty="0" smtClean="0"/>
              <a:t>Készítette: LearnOnKing - Zoltai Kinga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0" y="493533"/>
            <a:ext cx="4954131" cy="13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10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798" y="1850082"/>
            <a:ext cx="7619879" cy="4376493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370490" y="317680"/>
            <a:ext cx="6670228" cy="978793"/>
          </a:xfrm>
        </p:spPr>
        <p:txBody>
          <a:bodyPr>
            <a:normAutofit/>
          </a:bodyPr>
          <a:lstStyle/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59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11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14" y="1878327"/>
            <a:ext cx="6829425" cy="4048125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6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12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93" y="1989137"/>
            <a:ext cx="8176405" cy="4070350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9293" y="317680"/>
            <a:ext cx="10131425" cy="97879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Feladat</a:t>
            </a:r>
            <a:endParaRPr lang="hu-H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13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Gyurinak kétszer annyi könyve van mint Bertának. Kettejüknek összesen 120 könyvük van. Hány könyve van Gyurinak és Bertának külön ?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1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17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0034" y="317680"/>
            <a:ext cx="6940684" cy="97879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Feladat Megoldás</a:t>
            </a:r>
            <a:endParaRPr lang="hu-H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  <a:p>
            <a:pPr marL="0" lvl="1" algn="ctr"/>
            <a:r>
              <a:rPr lang="hu-HU" sz="3200" dirty="0" smtClean="0"/>
              <a:t>Gyurinak 80, Bertának 40 könyve van.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8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15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32537" y="2732119"/>
            <a:ext cx="11204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Kérlek most </a:t>
            </a:r>
            <a:r>
              <a:rPr lang="hu-H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perc alatt </a:t>
            </a:r>
            <a:r>
              <a:rPr lang="hu-HU" sz="3200" dirty="0" smtClean="0"/>
              <a:t>írd le azokat a szavakat, amelyekre a látott képek alapján emlékszel! </a:t>
            </a:r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06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16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43188" y="1756917"/>
            <a:ext cx="100680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Ház, Ló, Kenyér, Napraforgó, Táska, </a:t>
            </a:r>
          </a:p>
          <a:p>
            <a:pPr algn="ctr"/>
            <a:r>
              <a:rPr lang="hu-HU" sz="4000" dirty="0" smtClean="0"/>
              <a:t>Telefon, Banán, Busz, Fagyi, Elefánt</a:t>
            </a:r>
          </a:p>
          <a:p>
            <a:pPr algn="ctr"/>
            <a:endParaRPr lang="hu-HU" sz="4000" dirty="0"/>
          </a:p>
          <a:p>
            <a:pPr algn="ctr"/>
            <a:r>
              <a:rPr lang="hu-H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Számold össze, hogy hány darabra emlékeztél jól!</a:t>
            </a:r>
          </a:p>
          <a:p>
            <a:pPr algn="ctr"/>
            <a:r>
              <a:rPr lang="hu-H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Ez a vizuális eredményed.</a:t>
            </a:r>
          </a:p>
          <a:p>
            <a:pPr algn="ctr"/>
            <a:endParaRPr lang="hu-HU" sz="4000" dirty="0"/>
          </a:p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34885" y="437882"/>
            <a:ext cx="60144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hu-HU" sz="4500" b="1" cap="all" dirty="0">
                <a:ln w="3175" cmpd="sng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VIZUÁLIS  - MEGOLDÁS</a:t>
            </a:r>
          </a:p>
        </p:txBody>
      </p:sp>
      <p:sp>
        <p:nvSpPr>
          <p:cNvPr id="12" name="Élőláb helye 6"/>
          <p:cNvSpPr txBox="1">
            <a:spLocks/>
          </p:cNvSpPr>
          <p:nvPr/>
        </p:nvSpPr>
        <p:spPr>
          <a:xfrm>
            <a:off x="4752305" y="6248400"/>
            <a:ext cx="2949262" cy="309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13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04989" y="141668"/>
            <a:ext cx="5856935" cy="1361025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Auditív Teszt</a:t>
            </a:r>
            <a:endParaRPr lang="hu-H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17</a:t>
            </a:fld>
            <a:endParaRPr lang="hu-HU"/>
          </a:p>
        </p:txBody>
      </p:sp>
      <p:pic>
        <p:nvPicPr>
          <p:cNvPr id="9" name="tanulási teszt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4989" y="2345878"/>
            <a:ext cx="609600" cy="6096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79549" y="1764406"/>
            <a:ext cx="4185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Kattints a mikrofon ikonra!</a:t>
            </a:r>
          </a:p>
          <a:p>
            <a:endParaRPr lang="hu-HU" sz="2800" dirty="0"/>
          </a:p>
          <a:p>
            <a:r>
              <a:rPr lang="hu-HU" sz="2800" dirty="0" smtClean="0"/>
              <a:t>Jegyezd meg a hallott szavakat!</a:t>
            </a:r>
          </a:p>
          <a:p>
            <a:endParaRPr lang="hu-HU" sz="2800" dirty="0"/>
          </a:p>
          <a:p>
            <a:r>
              <a:rPr lang="hu-HU" sz="2800" dirty="0" smtClean="0"/>
              <a:t>Ismételten kérlek, hogy </a:t>
            </a:r>
            <a:r>
              <a:rPr lang="hu-H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ne</a:t>
            </a:r>
            <a:r>
              <a:rPr lang="hu-HU" sz="2800" dirty="0" smtClean="0"/>
              <a:t> írd le őket!</a:t>
            </a:r>
          </a:p>
          <a:p>
            <a:endParaRPr lang="hu-HU" sz="2800" dirty="0" smtClean="0"/>
          </a:p>
          <a:p>
            <a:r>
              <a:rPr lang="hu-HU" sz="2800" dirty="0" smtClean="0"/>
              <a:t>Ezután egy feladat következik!</a:t>
            </a:r>
            <a:endParaRPr lang="hu-HU" sz="28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3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92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047353" y="6179712"/>
            <a:ext cx="551167" cy="377825"/>
          </a:xfrm>
        </p:spPr>
        <p:txBody>
          <a:bodyPr/>
          <a:lstStyle/>
          <a:p>
            <a:fld id="{C2F92993-3E63-4CCF-AC58-B4A5879928EE}" type="slidenum">
              <a:rPr lang="hu-HU" smtClean="0"/>
              <a:t>18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Két szám összege 76. Különbségük 18. Melyik ez a két szám?</a:t>
            </a:r>
            <a:endParaRPr lang="hu-HU" sz="3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85802" y="2099256"/>
            <a:ext cx="10518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954131" y="317679"/>
            <a:ext cx="7086587" cy="104350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Feladat</a:t>
            </a:r>
            <a:endParaRPr lang="hu-H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19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29 és 47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85802" y="2099256"/>
            <a:ext cx="10518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954131" y="317679"/>
            <a:ext cx="7086587" cy="104350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Megoldás</a:t>
            </a:r>
            <a:endParaRPr lang="hu-H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99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17227" y="6222121"/>
            <a:ext cx="551167" cy="377825"/>
          </a:xfrm>
        </p:spPr>
        <p:txBody>
          <a:bodyPr/>
          <a:lstStyle/>
          <a:p>
            <a:fld id="{C2F92993-3E63-4CCF-AC58-B4A5879928EE}" type="slidenum">
              <a:rPr lang="hu-HU" smtClean="0"/>
              <a:t>2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/>
          </a:p>
          <a:p>
            <a:pPr marL="0" lvl="1" algn="ctr"/>
            <a:r>
              <a:rPr lang="hu-HU" sz="4500" dirty="0" smtClean="0"/>
              <a:t>10 képet fogtok látni.</a:t>
            </a:r>
          </a:p>
          <a:p>
            <a:pPr marL="0" lvl="1" algn="ctr"/>
            <a:r>
              <a:rPr lang="hu-HU" sz="4500" dirty="0" smtClean="0"/>
              <a:t>Kérem hogy </a:t>
            </a:r>
            <a:r>
              <a:rPr lang="hu-HU" sz="4500" dirty="0" smtClean="0">
                <a:solidFill>
                  <a:schemeClr val="accent5">
                    <a:lumMod val="75000"/>
                  </a:schemeClr>
                </a:solidFill>
              </a:rPr>
              <a:t>ne</a:t>
            </a:r>
            <a:r>
              <a:rPr lang="hu-HU" sz="4500" dirty="0" smtClean="0"/>
              <a:t> írjátok le a látottakat!</a:t>
            </a:r>
          </a:p>
          <a:p>
            <a:pPr marL="0" lvl="1" algn="ctr"/>
            <a:r>
              <a:rPr lang="hu-HU" sz="4500" dirty="0" smtClean="0"/>
              <a:t>Jegyezzétek meg!</a:t>
            </a:r>
          </a:p>
          <a:p>
            <a:pPr marL="0" lvl="1" algn="ctr"/>
            <a:endParaRPr lang="hu-HU" sz="4500" dirty="0"/>
          </a:p>
          <a:p>
            <a:pPr marL="0" lvl="1" algn="ctr"/>
            <a:r>
              <a:rPr lang="hu-HU" sz="4500" dirty="0" smtClean="0"/>
              <a:t>Ezt követően lesz egy feladat!</a:t>
            </a:r>
            <a:endParaRPr lang="hu-HU" sz="45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1837684" y="6248400"/>
            <a:ext cx="7827659" cy="377825"/>
          </a:xfrm>
        </p:spPr>
        <p:txBody>
          <a:bodyPr/>
          <a:lstStyle/>
          <a:p>
            <a:pPr algn="ctr"/>
            <a:r>
              <a:rPr lang="hu-HU" dirty="0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20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32537" y="2732119"/>
            <a:ext cx="11204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Kérlek most </a:t>
            </a:r>
            <a:r>
              <a:rPr lang="hu-H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perc </a:t>
            </a:r>
            <a:r>
              <a:rPr lang="hu-HU" sz="3200" dirty="0" smtClean="0"/>
              <a:t>alatt írd le azokat a szavakat, amiket hallottál!</a:t>
            </a:r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21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21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92105" y="1724764"/>
            <a:ext cx="105188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Pohár, Eper, Párna, Doboz, Szekrény, </a:t>
            </a:r>
          </a:p>
          <a:p>
            <a:pPr algn="ctr"/>
            <a:r>
              <a:rPr lang="hu-HU" sz="4000" dirty="0" smtClean="0"/>
              <a:t>Kutya, Toll, Falevél, Nyomtató, Alma</a:t>
            </a:r>
            <a:endParaRPr lang="hu-HU" sz="4000" dirty="0"/>
          </a:p>
          <a:p>
            <a:pPr algn="ctr"/>
            <a:r>
              <a:rPr lang="hu-H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Számold össze, hogy hány darabra emlékeztél jól!</a:t>
            </a:r>
          </a:p>
          <a:p>
            <a:pPr algn="ctr"/>
            <a:r>
              <a:rPr lang="hu-H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Ez </a:t>
            </a:r>
            <a:r>
              <a:rPr lang="hu-H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az auditív eredményed</a:t>
            </a:r>
            <a:r>
              <a:rPr lang="hu-H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endParaRPr lang="hu-HU" sz="4000" dirty="0" smtClean="0"/>
          </a:p>
          <a:p>
            <a:pPr algn="ctr"/>
            <a:endParaRPr lang="hu-HU" sz="4000" dirty="0"/>
          </a:p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49050" y="415875"/>
            <a:ext cx="54681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MEGOLDÁS</a:t>
            </a:r>
            <a:endParaRPr lang="hu-HU" sz="4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98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22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/>
          </a:p>
          <a:p>
            <a:pPr marL="0" lvl="1" algn="ctr"/>
            <a:r>
              <a:rPr lang="hu-HU" sz="4500" dirty="0" smtClean="0"/>
              <a:t>10 szót fogtok látni.</a:t>
            </a:r>
          </a:p>
          <a:p>
            <a:pPr marL="0" lvl="1" algn="ctr"/>
            <a:r>
              <a:rPr lang="hu-HU" sz="4500" dirty="0" smtClean="0"/>
              <a:t>Kérem hogy </a:t>
            </a:r>
            <a:r>
              <a:rPr lang="hu-HU" sz="4500" dirty="0" smtClean="0">
                <a:solidFill>
                  <a:schemeClr val="accent5">
                    <a:lumMod val="75000"/>
                  </a:schemeClr>
                </a:solidFill>
              </a:rPr>
              <a:t>ne</a:t>
            </a:r>
            <a:r>
              <a:rPr lang="hu-HU" sz="4500" dirty="0" smtClean="0"/>
              <a:t> írjátok le a látottakat!</a:t>
            </a:r>
          </a:p>
          <a:p>
            <a:pPr marL="0" lvl="1" algn="ctr"/>
            <a:r>
              <a:rPr lang="hu-HU" sz="4500" dirty="0" smtClean="0"/>
              <a:t>Jegyezzétek meg!</a:t>
            </a:r>
          </a:p>
          <a:p>
            <a:pPr marL="0" lvl="1" algn="ctr"/>
            <a:endParaRPr lang="hu-HU" sz="4500" dirty="0"/>
          </a:p>
          <a:p>
            <a:pPr marL="0" lvl="1" algn="ctr"/>
            <a:r>
              <a:rPr lang="hu-HU" sz="4500" dirty="0" smtClean="0"/>
              <a:t>Ezt követően lesz egy feladat!</a:t>
            </a:r>
            <a:endParaRPr lang="hu-HU" sz="45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07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23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SZEMÜVEG</a:t>
            </a:r>
            <a:endParaRPr lang="hu-HU" sz="75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4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CIPŐ</a:t>
            </a:r>
            <a:endParaRPr lang="hu-HU" sz="75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25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FÜZET</a:t>
            </a:r>
            <a:endParaRPr lang="hu-HU" sz="75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9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26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KUKORICA</a:t>
            </a:r>
            <a:endParaRPr lang="hu-HU" sz="75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15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PAD</a:t>
            </a:r>
            <a:endParaRPr lang="hu-HU" sz="75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18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28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CERUZA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21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29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AUTÓ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34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1063" y="6205470"/>
            <a:ext cx="551167" cy="377825"/>
          </a:xfrm>
        </p:spPr>
        <p:txBody>
          <a:bodyPr/>
          <a:lstStyle/>
          <a:p>
            <a:fld id="{C2F92993-3E63-4CCF-AC58-B4A5879928EE}" type="slidenum">
              <a:rPr lang="hu-HU" smtClean="0"/>
              <a:t>3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20107" y="6248400"/>
            <a:ext cx="2949262" cy="334895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271" y="1943334"/>
            <a:ext cx="6662884" cy="3927241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30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EGÉR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3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31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TEJ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35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32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337" y="2941617"/>
            <a:ext cx="11204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7500" dirty="0" smtClean="0"/>
              <a:t>FÜLBEVALÓ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696237" y="5987580"/>
            <a:ext cx="3709116" cy="521639"/>
          </a:xfrm>
        </p:spPr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olvasási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33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Zoli 3 évvel idősebb mint öccse Péter. Ketten együtt 33 évesek. Hány évesek most?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85802" y="2099256"/>
            <a:ext cx="10518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954131" y="317679"/>
            <a:ext cx="7086587" cy="104350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Feladat</a:t>
            </a:r>
            <a:endParaRPr lang="hu-H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61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0034" y="317680"/>
            <a:ext cx="6940684" cy="97879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Feladat Megoldás</a:t>
            </a:r>
            <a:endParaRPr lang="hu-H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  <a:p>
            <a:pPr marL="0" lvl="1" algn="ctr"/>
            <a:r>
              <a:rPr lang="hu-HU" sz="3200" dirty="0" smtClean="0"/>
              <a:t>Zoli 18 éves, Péter 15 éves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71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35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32537" y="2732119"/>
            <a:ext cx="11204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r>
              <a:rPr lang="hu-HU" sz="3200" dirty="0" smtClean="0"/>
              <a:t>Kérlek most </a:t>
            </a:r>
            <a:r>
              <a:rPr lang="hu-H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perc </a:t>
            </a:r>
            <a:r>
              <a:rPr lang="hu-HU" sz="3200" dirty="0" smtClean="0"/>
              <a:t>alatt írd le azokat a szavakat, amiket olvastál!</a:t>
            </a:r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53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36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60045" y="1672107"/>
            <a:ext cx="105188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SZEMÜVEG, CIPŐ, FÜZET, KUKORICA, PAD, CERUZA, AUTÓ, EGÉR, TEJ, FÜLBEVALÓ</a:t>
            </a:r>
          </a:p>
          <a:p>
            <a:pPr algn="ctr"/>
            <a:endParaRPr lang="hu-HU" sz="4000" dirty="0"/>
          </a:p>
          <a:p>
            <a:pPr algn="ctr"/>
            <a:r>
              <a:rPr lang="hu-H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Számold össze, hogy hány darabra emlékeztél jól!</a:t>
            </a:r>
          </a:p>
          <a:p>
            <a:pPr algn="ctr"/>
            <a:r>
              <a:rPr lang="hu-H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Ez az olvasási eredményed.</a:t>
            </a:r>
          </a:p>
          <a:p>
            <a:pPr algn="ctr"/>
            <a:endParaRPr lang="hu-HU" sz="4000" dirty="0"/>
          </a:p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34885" y="437882"/>
            <a:ext cx="60144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hu-HU" sz="4500" b="1" cap="all" dirty="0" smtClean="0">
                <a:ln w="3175" cmpd="sng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Olvasási  </a:t>
            </a:r>
            <a:r>
              <a:rPr lang="hu-HU" sz="4500" b="1" cap="all" dirty="0">
                <a:ln w="3175" cmpd="sng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- MEGOLDÁS</a:t>
            </a: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77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37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3900" y="2744998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803042" y="1685190"/>
            <a:ext cx="88360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Amelyik típusból a legtöbb pontot gyűjtötted, abba a</a:t>
            </a:r>
          </a:p>
          <a:p>
            <a:pPr algn="ctr"/>
            <a:r>
              <a:rPr lang="hu-HU" sz="4000" dirty="0"/>
              <a:t>tanulási típusba tartozol. </a:t>
            </a:r>
            <a:r>
              <a:rPr lang="hu-HU" sz="4000" dirty="0" smtClean="0"/>
              <a:t>Ha valamely típusnál azonos pontszámod van, akkor azok kevert</a:t>
            </a:r>
            <a:endParaRPr lang="hu-HU" sz="4000" dirty="0"/>
          </a:p>
          <a:p>
            <a:pPr algn="ctr"/>
            <a:r>
              <a:rPr lang="hu-HU" sz="4000" dirty="0" smtClean="0"/>
              <a:t>típusába </a:t>
            </a:r>
            <a:r>
              <a:rPr lang="hu-HU" sz="4000" dirty="0" smtClean="0"/>
              <a:t>tartozol</a:t>
            </a:r>
            <a:r>
              <a:rPr lang="hu-HU" sz="4000" dirty="0"/>
              <a:t>.</a:t>
            </a:r>
            <a:endParaRPr lang="hu-HU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hu-HU" sz="4000" dirty="0"/>
          </a:p>
          <a:p>
            <a:pPr algn="ctr"/>
            <a:endParaRPr lang="hu-HU" sz="4000" dirty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34885" y="437882"/>
            <a:ext cx="60144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hu-HU" sz="4500" b="1" cap="all" dirty="0" smtClean="0">
                <a:ln w="3175" cmpd="sng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KIÉRTÉKELÉS</a:t>
            </a:r>
            <a:endParaRPr lang="hu-HU" sz="4500" b="1" cap="all" dirty="0">
              <a:ln w="3175" cmpd="sng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31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348" y="901521"/>
            <a:ext cx="10131425" cy="4969054"/>
          </a:xfrm>
        </p:spPr>
        <p:txBody>
          <a:bodyPr/>
          <a:lstStyle/>
          <a:p>
            <a:pPr marL="0" indent="0" algn="ctr">
              <a:buNone/>
            </a:pP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smtClean="0"/>
              <a:t>Köszönöm a figyelmet!</a:t>
            </a:r>
          </a:p>
          <a:p>
            <a:pPr marL="0" indent="0" algn="ctr">
              <a:buNone/>
            </a:pPr>
            <a:r>
              <a:rPr lang="hu-HU" sz="3200" b="1" dirty="0" smtClean="0"/>
              <a:t>learonking@</a:t>
            </a:r>
            <a:r>
              <a:rPr lang="hu-HU" sz="3200" b="1" dirty="0" err="1" smtClean="0"/>
              <a:t>gmail.com</a:t>
            </a:r>
            <a:endParaRPr lang="hu-HU" sz="3200" b="1" dirty="0" smtClean="0"/>
          </a:p>
          <a:p>
            <a:pPr algn="ctr"/>
            <a:endParaRPr lang="hu-HU" sz="6000" b="1" dirty="0" smtClean="0"/>
          </a:p>
          <a:p>
            <a:pPr algn="ctr"/>
            <a:endParaRPr lang="hu-HU" sz="6000" b="1" dirty="0"/>
          </a:p>
          <a:p>
            <a:pPr algn="ctr"/>
            <a:endParaRPr lang="hu-HU" sz="6000" b="1" dirty="0" smtClean="0"/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2F92993-3E63-4CCF-AC58-B4A5879928EE}" type="slidenum">
              <a:rPr lang="hu-HU" smtClean="0"/>
              <a:pPr algn="ctr"/>
              <a:t>38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36" y="3606086"/>
            <a:ext cx="4954131" cy="1361025"/>
          </a:xfrm>
          <a:prstGeom prst="rect">
            <a:avLst/>
          </a:prstGeom>
        </p:spPr>
      </p:pic>
      <p:sp>
        <p:nvSpPr>
          <p:cNvPr id="8" name="Élőláb helye 6"/>
          <p:cNvSpPr txBox="1">
            <a:spLocks/>
          </p:cNvSpPr>
          <p:nvPr/>
        </p:nvSpPr>
        <p:spPr>
          <a:xfrm>
            <a:off x="4752305" y="6248400"/>
            <a:ext cx="2949262" cy="309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28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0490" y="317680"/>
            <a:ext cx="6670228" cy="978793"/>
          </a:xfrm>
        </p:spPr>
        <p:txBody>
          <a:bodyPr>
            <a:normAutofit/>
          </a:bodyPr>
          <a:lstStyle/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906353" y="6214055"/>
            <a:ext cx="551167" cy="377825"/>
          </a:xfrm>
        </p:spPr>
        <p:txBody>
          <a:bodyPr/>
          <a:lstStyle/>
          <a:p>
            <a:fld id="{C2F92993-3E63-4CCF-AC58-B4A5879928EE}" type="slidenum">
              <a:rPr lang="hu-HU" smtClean="0"/>
              <a:t>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816698" y="6248400"/>
            <a:ext cx="3026535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53" y="1785869"/>
            <a:ext cx="7265563" cy="40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974398" y="6269818"/>
            <a:ext cx="551167" cy="377825"/>
          </a:xfrm>
        </p:spPr>
        <p:txBody>
          <a:bodyPr/>
          <a:lstStyle/>
          <a:p>
            <a:fld id="{C2F92993-3E63-4CCF-AC58-B4A5879928EE}" type="slidenum">
              <a:rPr lang="hu-HU" smtClean="0"/>
              <a:t>5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954131" y="6297723"/>
            <a:ext cx="2614411" cy="322016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60" y="1792287"/>
            <a:ext cx="6896100" cy="4267200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370490" y="317680"/>
            <a:ext cx="6670228" cy="978793"/>
          </a:xfrm>
        </p:spPr>
        <p:txBody>
          <a:bodyPr>
            <a:normAutofit/>
          </a:bodyPr>
          <a:lstStyle/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6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485" y="1744662"/>
            <a:ext cx="6848475" cy="4314825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370490" y="317680"/>
            <a:ext cx="6670228" cy="978793"/>
          </a:xfrm>
        </p:spPr>
        <p:txBody>
          <a:bodyPr>
            <a:normAutofit/>
          </a:bodyPr>
          <a:lstStyle/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54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7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04" y="1619708"/>
            <a:ext cx="6949467" cy="457756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5370490" y="317680"/>
            <a:ext cx="6670228" cy="9787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5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44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8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592428" y="6246209"/>
            <a:ext cx="7827659" cy="377825"/>
          </a:xfrm>
        </p:spPr>
        <p:txBody>
          <a:bodyPr/>
          <a:lstStyle/>
          <a:p>
            <a:r>
              <a:rPr lang="hu-HU" smtClean="0"/>
              <a:t>Készítette: LearnOnKing - Zoltai Kinga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39" y="1688464"/>
            <a:ext cx="6858000" cy="4371975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370490" y="317680"/>
            <a:ext cx="6670228" cy="978793"/>
          </a:xfrm>
        </p:spPr>
        <p:txBody>
          <a:bodyPr>
            <a:normAutofit/>
          </a:bodyPr>
          <a:lstStyle/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1672107"/>
            <a:ext cx="10131425" cy="1286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u="sng" dirty="0" smtClean="0"/>
          </a:p>
          <a:p>
            <a:pPr marL="0" indent="0">
              <a:buNone/>
            </a:pPr>
            <a:endParaRPr lang="hu-HU" sz="2000" b="1" u="sng" dirty="0"/>
          </a:p>
          <a:p>
            <a:pPr marL="0" indent="0">
              <a:buNone/>
            </a:pPr>
            <a:endParaRPr lang="hu-HU" sz="2000" b="1" u="sng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3300" dirty="0" smtClean="0"/>
          </a:p>
          <a:p>
            <a:pPr>
              <a:buFontTx/>
              <a:buChar char="-"/>
            </a:pPr>
            <a:endParaRPr lang="hu-HU" sz="25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2993-3E63-4CCF-AC58-B4A5879928EE}" type="slidenum">
              <a:rPr lang="hu-HU" smtClean="0"/>
              <a:t>9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2428" y="1672107"/>
            <a:ext cx="1120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hu-HU" sz="3200" dirty="0" smtClean="0"/>
          </a:p>
          <a:p>
            <a:pPr marL="0" lvl="1" algn="ctr"/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9"/>
            <a:ext cx="4954131" cy="1361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098" y="1878327"/>
            <a:ext cx="7038975" cy="3990975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370490" y="317680"/>
            <a:ext cx="6670228" cy="978793"/>
          </a:xfrm>
        </p:spPr>
        <p:txBody>
          <a:bodyPr>
            <a:normAutofit/>
          </a:bodyPr>
          <a:lstStyle/>
          <a:p>
            <a:pPr algn="ctr"/>
            <a:r>
              <a:rPr lang="hu-HU" sz="4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Vizuális teszt</a:t>
            </a:r>
            <a:endParaRPr lang="hu-HU" sz="4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752305" y="6248400"/>
            <a:ext cx="2949262" cy="309137"/>
          </a:xfrm>
        </p:spPr>
        <p:txBody>
          <a:bodyPr/>
          <a:lstStyle/>
          <a:p>
            <a:r>
              <a:rPr lang="hu-HU" dirty="0" smtClean="0"/>
              <a:t>Készítette: LearnOnKing - Zoltai Kinga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67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4670</TotalTime>
  <Words>756</Words>
  <Application>Microsoft Office PowerPoint</Application>
  <PresentationFormat>Szélesvásznú</PresentationFormat>
  <Paragraphs>435</Paragraphs>
  <Slides>38</Slides>
  <Notes>38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Égi</vt:lpstr>
      <vt:lpstr>Tanulási típus teszt</vt:lpstr>
      <vt:lpstr>PowerPoint bemutató</vt:lpstr>
      <vt:lpstr>PowerPoint bemutató</vt:lpstr>
      <vt:lpstr>Vizuális teszt</vt:lpstr>
      <vt:lpstr>Vizuális teszt</vt:lpstr>
      <vt:lpstr>Vizuális teszt</vt:lpstr>
      <vt:lpstr>PowerPoint bemutató</vt:lpstr>
      <vt:lpstr>Vizuális teszt</vt:lpstr>
      <vt:lpstr>Vizuális teszt</vt:lpstr>
      <vt:lpstr>Vizuális teszt</vt:lpstr>
      <vt:lpstr>PowerPoint bemutató</vt:lpstr>
      <vt:lpstr>PowerPoint bemutató</vt:lpstr>
      <vt:lpstr>Feladat</vt:lpstr>
      <vt:lpstr>Feladat Megoldás</vt:lpstr>
      <vt:lpstr>PowerPoint bemutató</vt:lpstr>
      <vt:lpstr>PowerPoint bemutató</vt:lpstr>
      <vt:lpstr>Auditív Teszt</vt:lpstr>
      <vt:lpstr>Feladat</vt:lpstr>
      <vt:lpstr>Megoldás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Feladat</vt:lpstr>
      <vt:lpstr>Feladat Megoldás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Zoltainé Menyhárt Erzsébet</dc:creator>
  <cp:lastModifiedBy>Erzsébet Zoltainé Menyhárt</cp:lastModifiedBy>
  <cp:revision>250</cp:revision>
  <dcterms:created xsi:type="dcterms:W3CDTF">2019-10-13T12:05:03Z</dcterms:created>
  <dcterms:modified xsi:type="dcterms:W3CDTF">2021-05-23T12:20:29Z</dcterms:modified>
</cp:coreProperties>
</file>